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5"/>
  </p:notesMasterIdLst>
  <p:handoutMasterIdLst>
    <p:handoutMasterId r:id="rId6"/>
  </p:handoutMasterIdLst>
  <p:sldIdLst>
    <p:sldId id="280" r:id="rId2"/>
    <p:sldId id="317" r:id="rId3"/>
    <p:sldId id="301" r:id="rId4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C1BC"/>
    <a:srgbClr val="F7C1BB"/>
    <a:srgbClr val="885A5A"/>
    <a:srgbClr val="ED6A5A"/>
    <a:srgbClr val="F4F1BB"/>
    <a:srgbClr val="84B082"/>
    <a:srgbClr val="123F68"/>
    <a:srgbClr val="FFD670"/>
    <a:srgbClr val="70D6FF"/>
    <a:srgbClr val="FF70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36"/>
    <p:restoredTop sz="89355"/>
  </p:normalViewPr>
  <p:slideViewPr>
    <p:cSldViewPr showGuides="1">
      <p:cViewPr varScale="1">
        <p:scale>
          <a:sx n="64" d="100"/>
          <a:sy n="64" d="100"/>
        </p:scale>
        <p:origin x="168" y="288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62505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9600" dirty="0">
                <a:latin typeface="Arial" charset="0"/>
                <a:ea typeface="ＭＳ Ｐゴシック" charset="-128"/>
              </a:rPr>
              <a:t>Which processes should we start with?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00B13BF-C6C0-EE46-8E8A-FFA39B9C4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23409275" cy="13167717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1140301" y="3030966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Used this example to understand how to balance resource minimization with customer experience</a:t>
            </a:r>
          </a:p>
          <a:p>
            <a:pPr>
              <a:spcAft>
                <a:spcPts val="6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Also discussed how to adjust an existing process to meet updated strategic objectives</a:t>
            </a:r>
          </a:p>
          <a:p>
            <a:pPr>
              <a:spcAft>
                <a:spcPts val="6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Used lead information (based on saved lag information) to uncover tactics and adjust operations</a:t>
            </a:r>
          </a:p>
        </p:txBody>
      </p:sp>
    </p:spTree>
    <p:extLst>
      <p:ext uri="{BB962C8B-B14F-4D97-AF65-F5344CB8AC3E}">
        <p14:creationId xmlns:p14="http://schemas.microsoft.com/office/powerpoint/2010/main" val="319654928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10998</TotalTime>
  <Words>55</Words>
  <Application>Microsoft Macintosh PowerPoint</Application>
  <PresentationFormat>Custom</PresentationFormat>
  <Paragraphs>9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ＭＳ Ｐゴシック</vt:lpstr>
      <vt:lpstr>Arial</vt:lpstr>
      <vt:lpstr>Calibri</vt:lpstr>
      <vt:lpstr>Online Programs Template White[1]</vt:lpstr>
      <vt:lpstr>PowerPoint Presentation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355</cp:revision>
  <dcterms:created xsi:type="dcterms:W3CDTF">2007-05-02T01:14:38Z</dcterms:created>
  <dcterms:modified xsi:type="dcterms:W3CDTF">2019-06-28T19:40:28Z</dcterms:modified>
</cp:coreProperties>
</file>

<file path=docProps/thumbnail.jpeg>
</file>